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09906-46D8-D5D3-0610-9408C5544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4E5137-8B68-3E21-78E6-3C59B1526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81AEF-E77D-B4CC-2F3D-20B843534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3383-74DB-479B-B7E4-24867922DEA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BB428-4651-ACED-8E98-518E822D8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554E9-1BA7-38BD-6D5D-0C71400E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3B62-C9E8-4185-884B-26E76B71B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6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55904-E18E-BF5E-AC85-13C6C5CDA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487748-12BF-9ABF-FB46-B6F0A85F0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A8A4F-4E3E-05A8-9195-5C2FD3DE1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3383-74DB-479B-B7E4-24867922DEA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338B7-E0DD-88F2-F92D-672223C92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14731-20A9-C259-45FA-C29FEF69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3B62-C9E8-4185-884B-26E76B71B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02ED4F-7BB7-3B96-00C7-91A50820D2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734685-4C97-E0B0-1C13-42FC428E2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6DE29-BB5F-5EA9-2286-2FE9A82B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3383-74DB-479B-B7E4-24867922DEA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A2902-B3F4-FB4D-5B63-76474492F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6A0A0-3FE8-58A4-66F3-ACF1C9445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3B62-C9E8-4185-884B-26E76B71B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2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3823E-DD86-CB2C-5DBA-F043BAA7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CA608-9C0B-E91F-6CA6-252EFA05E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21944-F682-90D9-54AB-F5040E5F5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3383-74DB-479B-B7E4-24867922DEA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544EE-1F26-A8AA-6AAA-5B2E19D5D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D76A0-4B11-F0CE-B5FA-EA973102A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3B62-C9E8-4185-884B-26E76B71B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7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A5CD4-9F24-F1AF-B317-371B77CFE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9773B-5E14-2942-C2ED-6534031EF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AF633-011B-8730-32E0-8FD3E24EC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3383-74DB-479B-B7E4-24867922DEA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ABFBC-9AC3-F842-3C42-3173DEA70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7042E-90B4-2AB5-EC07-982E159EF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3B62-C9E8-4185-884B-26E76B71B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3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2533C-8B0F-110D-6A15-05A48C635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30101-AB69-146B-13DA-58E6363426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A7B47-42A2-9A22-0B7F-F64326750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40448-AE6D-E9DD-A8A5-C68A3E5A0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3383-74DB-479B-B7E4-24867922DEA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C8561-FF98-B786-6430-63DA46E98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DEA8A-E661-1EB9-740B-A28D3938F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3B62-C9E8-4185-884B-26E76B71B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0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46535-583F-DBF7-6251-142585178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F97B7-1228-C813-764A-948A58F0C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2B4A70-5C3F-7820-8940-46CA3E148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10580-CAEC-B005-2491-C76EBFCB1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FDEC1C-2B65-4EA8-CD8C-F74C40A157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3E337E-630D-0393-4E3E-8C78BD715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3383-74DB-479B-B7E4-24867922DEA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3C6C81-37AD-0309-7390-2B6246BD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B66A8F-36FD-BDFD-7C9E-1CB48F21D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3B62-C9E8-4185-884B-26E76B71B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6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D4CE1-749A-42AE-BF49-FD8B3AC62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B8ED2-1334-FC97-B025-5A4BFE16F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3383-74DB-479B-B7E4-24867922DEA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578FD-D551-3F54-6423-E0A15272C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C9BDE-F778-CDEF-9286-AF8BCD900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3B62-C9E8-4185-884B-26E76B71B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7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0C0ED8-616B-7A8B-A658-3423741E4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3383-74DB-479B-B7E4-24867922DEA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CBC5BE-1499-FB4B-87A1-02B62888F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AD78A-CFCF-C671-9200-A19A233B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3B62-C9E8-4185-884B-26E76B71B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6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E435F-5862-D7DE-69F6-14B9277FB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E28F3-395E-6828-28A1-FA1C9C4AD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14781-3CC0-E888-6AFB-74BD84AC2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39724-DD17-D366-70A9-838C219D2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3383-74DB-479B-B7E4-24867922DEA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6630F-960D-F325-618A-3E81DC3D9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72C6E-9603-57C9-4F88-0C0721B8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3B62-C9E8-4185-884B-26E76B71B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D90B8-8306-EADF-C06C-4F88AE33B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0F0AA7-B6F0-9E35-DC6F-1255E28142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B38A5-B3FF-1A32-DD69-558300952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CEC57-C97B-94E2-E81F-49820C3CA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3383-74DB-479B-B7E4-24867922DEA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A8616-B1F5-AD77-E57A-7CF577B3F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F016A-51F7-905C-E044-035BED781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83B62-C9E8-4185-884B-26E76B71B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9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A8BB96-BE0B-BAB7-E548-559DA5903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4438C-6B7B-D522-7519-0717750DC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F09DD-EF76-E61A-F94C-9E391F506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43383-74DB-479B-B7E4-24867922DEAA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9C7CD-3C49-FDC3-59B3-68665D106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2C1F9-1158-8990-7F8B-F72F83D66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83B62-C9E8-4185-884B-26E76B71B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5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and orange banner with a truck on it&#10;&#10;Description automatically generated">
            <a:extLst>
              <a:ext uri="{FF2B5EF4-FFF2-40B4-BE49-F238E27FC236}">
                <a16:creationId xmlns:a16="http://schemas.microsoft.com/office/drawing/2014/main" id="{FBD1B8DA-9DEA-5E6C-3320-38274ECE98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83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Myers</dc:creator>
  <cp:lastModifiedBy>Lauren Myers</cp:lastModifiedBy>
  <cp:revision>1</cp:revision>
  <dcterms:created xsi:type="dcterms:W3CDTF">2023-07-31T19:00:43Z</dcterms:created>
  <dcterms:modified xsi:type="dcterms:W3CDTF">2023-08-17T18:54:22Z</dcterms:modified>
</cp:coreProperties>
</file>